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ink/ink3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01T09:51:4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4731.85 6603.29,'0'0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01T09:51:4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5698.85 5094.29,'0'0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4-01T09:51:41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6580.85 6570.29,'-17'-17,"0"17,17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3.xml"/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3004820" y="4193540"/>
              <a:ext cx="635" cy="635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3004820" y="419354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3618865" y="3235325"/>
              <a:ext cx="635" cy="635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3618865" y="323532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Ink 3"/>
              <p14:cNvContentPartPr/>
              <p14:nvPr/>
            </p14:nvContentPartPr>
            <p14:xfrm>
              <a:off x="4157345" y="4161790"/>
              <a:ext cx="22225" cy="11430"/>
            </p14:xfrm>
          </p:contentPart>
        </mc:Choice>
        <mc:Fallback xmlns="">
          <p:pic>
            <p:nvPicPr>
              <p:cNvPr id="4" name="Ink 3"/>
            </p:nvPicPr>
            <p:blipFill>
              <a:blip r:embed="rId5"/>
            </p:blipFill>
            <p:spPr>
              <a:xfrm>
                <a:off x="4157345" y="4161790"/>
                <a:ext cx="22225" cy="11430"/>
              </a:xfrm>
              <a:prstGeom prst="rect"/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20" y="1036955"/>
            <a:ext cx="11868785" cy="5022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" y="480695"/>
            <a:ext cx="11227435" cy="6035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68275"/>
            <a:ext cx="11311890" cy="6381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709295"/>
            <a:ext cx="11687810" cy="54387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930" y="380365"/>
            <a:ext cx="11084560" cy="59569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80" y="321945"/>
            <a:ext cx="12004675" cy="6051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259715"/>
            <a:ext cx="11667490" cy="63385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" y="913130"/>
            <a:ext cx="12117070" cy="5321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156845"/>
            <a:ext cx="11957685" cy="64382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35" y="781050"/>
            <a:ext cx="11866880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80010"/>
            <a:ext cx="11895455" cy="6697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" y="341630"/>
            <a:ext cx="11581765" cy="59550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132080"/>
            <a:ext cx="11760200" cy="6537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" y="193040"/>
            <a:ext cx="11560175" cy="62884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60" y="232410"/>
            <a:ext cx="11816080" cy="62293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384175"/>
            <a:ext cx="11993245" cy="59175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" y="130175"/>
            <a:ext cx="12006580" cy="65970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" y="430530"/>
            <a:ext cx="11783695" cy="59969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15" y="128270"/>
            <a:ext cx="11951970" cy="63176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440690"/>
            <a:ext cx="12049760" cy="57683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875" y="89535"/>
            <a:ext cx="11652250" cy="66789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150" y="161290"/>
            <a:ext cx="11671935" cy="6558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264795"/>
            <a:ext cx="11055350" cy="64503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210" y="69850"/>
            <a:ext cx="11028045" cy="64744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" y="291465"/>
            <a:ext cx="12006580" cy="62757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85" y="156210"/>
            <a:ext cx="1197546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185" y="767715"/>
            <a:ext cx="10911205" cy="53225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" y="92710"/>
            <a:ext cx="1117917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55" y="389255"/>
            <a:ext cx="11614150" cy="5648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" y="198120"/>
            <a:ext cx="11531600" cy="6466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4230" y="256540"/>
            <a:ext cx="10542905" cy="6118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528955"/>
            <a:ext cx="11948795" cy="54654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8</cp:revision>
  <dcterms:created xsi:type="dcterms:W3CDTF">2023-04-01T08:53:13Z</dcterms:created>
  <dcterms:modified xsi:type="dcterms:W3CDTF">2023-04-01T08:53:13Z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